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1" roundtripDataSignature="AMtx7miApQOPybuRQKd+pMorMC78WNLES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11" Type="http://customschemas.google.com/relationships/presentationmetadata" Target="metadata"/><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3" name="Shape 93"/>
        <p:cNvGrpSpPr/>
        <p:nvPr/>
      </p:nvGrpSpPr>
      <p:grpSpPr>
        <a:xfrm>
          <a:off x="0" y="0"/>
          <a:ext cx="0" cy="0"/>
          <a:chOff x="0" y="0"/>
          <a:chExt cx="0" cy="0"/>
        </a:xfrm>
      </p:grpSpPr>
      <p:sp>
        <p:nvSpPr>
          <p:cNvPr id="94" name="Google Shape;9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6" name="Shape 136"/>
        <p:cNvGrpSpPr/>
        <p:nvPr/>
      </p:nvGrpSpPr>
      <p:grpSpPr>
        <a:xfrm>
          <a:off x="0" y="0"/>
          <a:ext cx="0" cy="0"/>
          <a:chOff x="0" y="0"/>
          <a:chExt cx="0" cy="0"/>
        </a:xfrm>
      </p:grpSpPr>
      <p:sp>
        <p:nvSpPr>
          <p:cNvPr id="137" name="Google Shape;13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Google Shape;14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Google Shape;15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11" name="Shape 11"/>
        <p:cNvGrpSpPr/>
        <p:nvPr/>
      </p:nvGrpSpPr>
      <p:grpSpPr>
        <a:xfrm>
          <a:off x="0" y="0"/>
          <a:ext cx="0" cy="0"/>
          <a:chOff x="0" y="0"/>
          <a:chExt cx="0" cy="0"/>
        </a:xfrm>
      </p:grpSpPr>
      <p:sp>
        <p:nvSpPr>
          <p:cNvPr id="12" name="Google Shape;12;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 name="Google Shape;15;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8" name="Shape 18"/>
        <p:cNvGrpSpPr/>
        <p:nvPr/>
      </p:nvGrpSpPr>
      <p:grpSpPr>
        <a:xfrm>
          <a:off x="0" y="0"/>
          <a:ext cx="0" cy="0"/>
          <a:chOff x="0" y="0"/>
          <a:chExt cx="0" cy="0"/>
        </a:xfrm>
      </p:grpSpPr>
      <p:sp>
        <p:nvSpPr>
          <p:cNvPr id="19" name="Google Shape;19;p1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1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1" name="Google Shape;21;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4" name="Shape 24"/>
        <p:cNvGrpSpPr/>
        <p:nvPr/>
      </p:nvGrpSpPr>
      <p:grpSpPr>
        <a:xfrm>
          <a:off x="0" y="0"/>
          <a:ext cx="0" cy="0"/>
          <a:chOff x="0" y="0"/>
          <a:chExt cx="0" cy="0"/>
        </a:xfrm>
      </p:grpSpPr>
      <p:sp>
        <p:nvSpPr>
          <p:cNvPr id="25" name="Google Shape;25;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30" name="Shape 30"/>
        <p:cNvGrpSpPr/>
        <p:nvPr/>
      </p:nvGrpSpPr>
      <p:grpSpPr>
        <a:xfrm>
          <a:off x="0" y="0"/>
          <a:ext cx="0" cy="0"/>
          <a:chOff x="0" y="0"/>
          <a:chExt cx="0" cy="0"/>
        </a:xfrm>
      </p:grpSpPr>
      <p:sp>
        <p:nvSpPr>
          <p:cNvPr id="31" name="Google Shape;31;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3" name="Google Shape;33;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36" name="Shape 36"/>
        <p:cNvGrpSpPr/>
        <p:nvPr/>
      </p:nvGrpSpPr>
      <p:grpSpPr>
        <a:xfrm>
          <a:off x="0" y="0"/>
          <a:ext cx="0" cy="0"/>
          <a:chOff x="0" y="0"/>
          <a:chExt cx="0" cy="0"/>
        </a:xfrm>
      </p:grpSpPr>
      <p:sp>
        <p:nvSpPr>
          <p:cNvPr id="37" name="Google Shape;37;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5" name="Shape 45"/>
        <p:cNvGrpSpPr/>
        <p:nvPr/>
      </p:nvGrpSpPr>
      <p:grpSpPr>
        <a:xfrm>
          <a:off x="0" y="0"/>
          <a:ext cx="0" cy="0"/>
          <a:chOff x="0" y="0"/>
          <a:chExt cx="0" cy="0"/>
        </a:xfrm>
      </p:grpSpPr>
      <p:sp>
        <p:nvSpPr>
          <p:cNvPr id="46" name="Google Shape;46;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7"/>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86" name="Shape 86"/>
        <p:cNvGrpSpPr/>
        <p:nvPr/>
      </p:nvGrpSpPr>
      <p:grpSpPr>
        <a:xfrm>
          <a:off x="0" y="0"/>
          <a:ext cx="0" cy="0"/>
          <a:chOff x="0" y="0"/>
          <a:chExt cx="0" cy="0"/>
        </a:xfrm>
      </p:grpSpPr>
      <p:sp>
        <p:nvSpPr>
          <p:cNvPr id="87" name="Google Shape;87;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89" name="Google Shape;89;p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90" name="Google Shape;90;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80" name="Shape 80"/>
        <p:cNvGrpSpPr/>
        <p:nvPr/>
      </p:nvGrpSpPr>
      <p:grpSpPr>
        <a:xfrm>
          <a:off x="0" y="0"/>
          <a:ext cx="0" cy="0"/>
          <a:chOff x="0" y="0"/>
          <a:chExt cx="0" cy="0"/>
        </a:xfrm>
      </p:grpSpPr>
      <p:sp>
        <p:nvSpPr>
          <p:cNvPr id="81" name="Google Shape;81;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2" name="Google Shape;82;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9pPr>
          </a:lstStyle>
          <a:p/>
        </p:txBody>
      </p:sp>
      <p:sp>
        <p:nvSpPr>
          <p:cNvPr id="83" name="Google Shape;8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84" name="Google Shape;8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85" name="Google Shape;8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Calibri"/>
                <a:ea typeface="Calibri"/>
                <a:cs typeface="Calibri"/>
                <a:sym typeface="Calibri"/>
              </a:defRPr>
            </a:lvl1pPr>
            <a:lvl2pPr indent="0" lvl="1" marL="0" marR="0" rtl="0" algn="r">
              <a:spcBef>
                <a:spcPts val="0"/>
              </a:spcBef>
              <a:buNone/>
              <a:defRPr b="0" i="0" sz="1200" u="none" cap="none" strike="noStrike">
                <a:solidFill>
                  <a:schemeClr val="lt1"/>
                </a:solidFill>
                <a:latin typeface="Calibri"/>
                <a:ea typeface="Calibri"/>
                <a:cs typeface="Calibri"/>
                <a:sym typeface="Calibri"/>
              </a:defRPr>
            </a:lvl2pPr>
            <a:lvl3pPr indent="0" lvl="2" marL="0" marR="0" rtl="0" algn="r">
              <a:spcBef>
                <a:spcPts val="0"/>
              </a:spcBef>
              <a:buNone/>
              <a:defRPr b="0" i="0" sz="1200" u="none" cap="none" strike="noStrike">
                <a:solidFill>
                  <a:schemeClr val="lt1"/>
                </a:solidFill>
                <a:latin typeface="Calibri"/>
                <a:ea typeface="Calibri"/>
                <a:cs typeface="Calibri"/>
                <a:sym typeface="Calibri"/>
              </a:defRPr>
            </a:lvl3pPr>
            <a:lvl4pPr indent="0" lvl="3" marL="0" marR="0" rtl="0" algn="r">
              <a:spcBef>
                <a:spcPts val="0"/>
              </a:spcBef>
              <a:buNone/>
              <a:defRPr b="0" i="0" sz="1200" u="none" cap="none" strike="noStrike">
                <a:solidFill>
                  <a:schemeClr val="lt1"/>
                </a:solidFill>
                <a:latin typeface="Calibri"/>
                <a:ea typeface="Calibri"/>
                <a:cs typeface="Calibri"/>
                <a:sym typeface="Calibri"/>
              </a:defRPr>
            </a:lvl4pPr>
            <a:lvl5pPr indent="0" lvl="4" marL="0" marR="0" rtl="0" algn="r">
              <a:spcBef>
                <a:spcPts val="0"/>
              </a:spcBef>
              <a:buNone/>
              <a:defRPr b="0" i="0" sz="1200" u="none" cap="none" strike="noStrike">
                <a:solidFill>
                  <a:schemeClr val="lt1"/>
                </a:solidFill>
                <a:latin typeface="Calibri"/>
                <a:ea typeface="Calibri"/>
                <a:cs typeface="Calibri"/>
                <a:sym typeface="Calibri"/>
              </a:defRPr>
            </a:lvl5pPr>
            <a:lvl6pPr indent="0" lvl="5" marL="0" marR="0" rtl="0" algn="r">
              <a:spcBef>
                <a:spcPts val="0"/>
              </a:spcBef>
              <a:buNone/>
              <a:defRPr b="0" i="0" sz="1200" u="none" cap="none" strike="noStrike">
                <a:solidFill>
                  <a:schemeClr val="lt1"/>
                </a:solidFill>
                <a:latin typeface="Calibri"/>
                <a:ea typeface="Calibri"/>
                <a:cs typeface="Calibri"/>
                <a:sym typeface="Calibri"/>
              </a:defRPr>
            </a:lvl6pPr>
            <a:lvl7pPr indent="0" lvl="6" marL="0" marR="0" rtl="0" algn="r">
              <a:spcBef>
                <a:spcPts val="0"/>
              </a:spcBef>
              <a:buNone/>
              <a:defRPr b="0" i="0" sz="1200" u="none" cap="none" strike="noStrike">
                <a:solidFill>
                  <a:schemeClr val="lt1"/>
                </a:solidFill>
                <a:latin typeface="Calibri"/>
                <a:ea typeface="Calibri"/>
                <a:cs typeface="Calibri"/>
                <a:sym typeface="Calibri"/>
              </a:defRPr>
            </a:lvl7pPr>
            <a:lvl8pPr indent="0" lvl="7" marL="0" marR="0" rtl="0" algn="r">
              <a:spcBef>
                <a:spcPts val="0"/>
              </a:spcBef>
              <a:buNone/>
              <a:defRPr b="0" i="0" sz="1200" u="none" cap="none" strike="noStrike">
                <a:solidFill>
                  <a:schemeClr val="lt1"/>
                </a:solidFill>
                <a:latin typeface="Calibri"/>
                <a:ea typeface="Calibri"/>
                <a:cs typeface="Calibri"/>
                <a:sym typeface="Calibri"/>
              </a:defRPr>
            </a:lvl8pPr>
            <a:lvl9pPr indent="0" lvl="8" marL="0" marR="0" rtl="0" algn="r">
              <a:spcBef>
                <a:spcPts val="0"/>
              </a:spcBef>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6" name="Shape 96"/>
        <p:cNvGrpSpPr/>
        <p:nvPr/>
      </p:nvGrpSpPr>
      <p:grpSpPr>
        <a:xfrm>
          <a:off x="0" y="0"/>
          <a:ext cx="0" cy="0"/>
          <a:chOff x="0" y="0"/>
          <a:chExt cx="0" cy="0"/>
        </a:xfrm>
      </p:grpSpPr>
      <p:sp>
        <p:nvSpPr>
          <p:cNvPr id="97" name="Google Shape;97;p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8" name="Google Shape;98;p1"/>
          <p:cNvSpPr/>
          <p:nvPr/>
        </p:nvSpPr>
        <p:spPr>
          <a:xfrm>
            <a:off x="0" y="1"/>
            <a:ext cx="12192000" cy="2753553"/>
          </a:xfrm>
          <a:prstGeom prst="rect">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txBox="1"/>
          <p:nvPr>
            <p:ph type="title"/>
          </p:nvPr>
        </p:nvSpPr>
        <p:spPr>
          <a:xfrm>
            <a:off x="594360" y="687479"/>
            <a:ext cx="3444240" cy="157487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1600"/>
              <a:buFont typeface="Calibri"/>
              <a:buNone/>
            </a:pPr>
            <a:br>
              <a:rPr lang="en-US" sz="1600">
                <a:solidFill>
                  <a:schemeClr val="dk1"/>
                </a:solidFill>
                <a:latin typeface="Calibri"/>
                <a:ea typeface="Calibri"/>
                <a:cs typeface="Calibri"/>
                <a:sym typeface="Calibri"/>
              </a:rPr>
            </a:br>
            <a:r>
              <a:rPr lang="en-US" sz="1600">
                <a:solidFill>
                  <a:schemeClr val="dk1"/>
                </a:solidFill>
                <a:latin typeface="Calibri"/>
                <a:ea typeface="Calibri"/>
                <a:cs typeface="Calibri"/>
                <a:sym typeface="Calibri"/>
              </a:rPr>
              <a:t>Project </a:t>
            </a:r>
            <a:r>
              <a:rPr lang="en-US" sz="1600"/>
              <a:t>1</a:t>
            </a:r>
            <a:br>
              <a:rPr lang="en-US" sz="1600">
                <a:solidFill>
                  <a:schemeClr val="dk1"/>
                </a:solidFill>
                <a:latin typeface="Calibri"/>
                <a:ea typeface="Calibri"/>
                <a:cs typeface="Calibri"/>
                <a:sym typeface="Calibri"/>
              </a:rPr>
            </a:br>
            <a:r>
              <a:rPr lang="en-US" sz="1600">
                <a:solidFill>
                  <a:schemeClr val="dk1"/>
                </a:solidFill>
                <a:latin typeface="Calibri"/>
                <a:ea typeface="Calibri"/>
                <a:cs typeface="Calibri"/>
                <a:sym typeface="Calibri"/>
              </a:rPr>
              <a:t>Artist research based on Joseph Cornell</a:t>
            </a:r>
            <a:br>
              <a:rPr lang="en-US" sz="1600">
                <a:solidFill>
                  <a:schemeClr val="dk1"/>
                </a:solidFill>
                <a:latin typeface="Calibri"/>
                <a:ea typeface="Calibri"/>
                <a:cs typeface="Calibri"/>
                <a:sym typeface="Calibri"/>
              </a:rPr>
            </a:br>
            <a:r>
              <a:rPr lang="en-US" sz="1600">
                <a:solidFill>
                  <a:schemeClr val="dk1"/>
                </a:solidFill>
                <a:latin typeface="Calibri"/>
                <a:ea typeface="Calibri"/>
                <a:cs typeface="Calibri"/>
                <a:sym typeface="Calibri"/>
              </a:rPr>
              <a:t>Identity in a box</a:t>
            </a:r>
            <a:br>
              <a:rPr lang="en-US" sz="1600">
                <a:solidFill>
                  <a:schemeClr val="dk1"/>
                </a:solidFill>
                <a:latin typeface="Calibri"/>
                <a:ea typeface="Calibri"/>
                <a:cs typeface="Calibri"/>
                <a:sym typeface="Calibri"/>
              </a:rPr>
            </a:br>
            <a:r>
              <a:rPr lang="en-US" sz="1600">
                <a:solidFill>
                  <a:schemeClr val="dk1"/>
                </a:solidFill>
                <a:latin typeface="Calibri"/>
                <a:ea typeface="Calibri"/>
                <a:cs typeface="Calibri"/>
                <a:sym typeface="Calibri"/>
              </a:rPr>
              <a:t>Deadline 1</a:t>
            </a:r>
            <a:r>
              <a:rPr baseline="30000" lang="en-US" sz="1600">
                <a:solidFill>
                  <a:schemeClr val="dk1"/>
                </a:solidFill>
                <a:latin typeface="Calibri"/>
                <a:ea typeface="Calibri"/>
                <a:cs typeface="Calibri"/>
                <a:sym typeface="Calibri"/>
              </a:rPr>
              <a:t>st</a:t>
            </a:r>
            <a:r>
              <a:rPr lang="en-US" sz="1600">
                <a:solidFill>
                  <a:schemeClr val="dk1"/>
                </a:solidFill>
                <a:latin typeface="Calibri"/>
                <a:ea typeface="Calibri"/>
                <a:cs typeface="Calibri"/>
                <a:sym typeface="Calibri"/>
              </a:rPr>
              <a:t> May</a:t>
            </a:r>
            <a:br>
              <a:rPr lang="en-US" sz="1600">
                <a:solidFill>
                  <a:schemeClr val="dk1"/>
                </a:solidFill>
                <a:latin typeface="Calibri"/>
                <a:ea typeface="Calibri"/>
                <a:cs typeface="Calibri"/>
                <a:sym typeface="Calibri"/>
              </a:rPr>
            </a:br>
            <a:endParaRPr sz="1600">
              <a:solidFill>
                <a:schemeClr val="dk1"/>
              </a:solidFill>
              <a:latin typeface="Calibri"/>
              <a:ea typeface="Calibri"/>
              <a:cs typeface="Calibri"/>
              <a:sym typeface="Calibri"/>
            </a:endParaRPr>
          </a:p>
        </p:txBody>
      </p:sp>
      <p:grpSp>
        <p:nvGrpSpPr>
          <p:cNvPr id="100" name="Google Shape;100;p1"/>
          <p:cNvGrpSpPr/>
          <p:nvPr/>
        </p:nvGrpSpPr>
        <p:grpSpPr>
          <a:xfrm>
            <a:off x="594360" y="73152"/>
            <a:ext cx="1178966" cy="232963"/>
            <a:chOff x="7763256" y="73152"/>
            <a:chExt cx="1178966" cy="232963"/>
          </a:xfrm>
        </p:grpSpPr>
        <p:sp>
          <p:nvSpPr>
            <p:cNvPr id="101" name="Google Shape;101;p1"/>
            <p:cNvSpPr/>
            <p:nvPr/>
          </p:nvSpPr>
          <p:spPr>
            <a:xfrm>
              <a:off x="8263077"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2" name="Google Shape;102;p1"/>
            <p:cNvSpPr/>
            <p:nvPr/>
          </p:nvSpPr>
          <p:spPr>
            <a:xfrm>
              <a:off x="8263077"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1"/>
            <p:cNvSpPr/>
            <p:nvPr/>
          </p:nvSpPr>
          <p:spPr>
            <a:xfrm>
              <a:off x="8138122"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4" name="Google Shape;104;p1"/>
            <p:cNvSpPr/>
            <p:nvPr/>
          </p:nvSpPr>
          <p:spPr>
            <a:xfrm>
              <a:off x="8138122"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1"/>
            <p:cNvSpPr/>
            <p:nvPr/>
          </p:nvSpPr>
          <p:spPr>
            <a:xfrm>
              <a:off x="8013167"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6" name="Google Shape;106;p1"/>
            <p:cNvSpPr/>
            <p:nvPr/>
          </p:nvSpPr>
          <p:spPr>
            <a:xfrm>
              <a:off x="8013167"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
            <p:cNvSpPr/>
            <p:nvPr/>
          </p:nvSpPr>
          <p:spPr>
            <a:xfrm>
              <a:off x="7888211"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8" name="Google Shape;108;p1"/>
            <p:cNvSpPr/>
            <p:nvPr/>
          </p:nvSpPr>
          <p:spPr>
            <a:xfrm>
              <a:off x="7888211"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9" name="Google Shape;109;p1"/>
            <p:cNvSpPr/>
            <p:nvPr/>
          </p:nvSpPr>
          <p:spPr>
            <a:xfrm>
              <a:off x="7763256"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0" name="Google Shape;110;p1"/>
            <p:cNvSpPr/>
            <p:nvPr/>
          </p:nvSpPr>
          <p:spPr>
            <a:xfrm>
              <a:off x="7763256"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1" name="Google Shape;111;p1"/>
            <p:cNvSpPr/>
            <p:nvPr/>
          </p:nvSpPr>
          <p:spPr>
            <a:xfrm>
              <a:off x="8887854"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2" name="Google Shape;112;p1"/>
            <p:cNvSpPr/>
            <p:nvPr/>
          </p:nvSpPr>
          <p:spPr>
            <a:xfrm>
              <a:off x="8887854"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3" name="Google Shape;113;p1"/>
            <p:cNvSpPr/>
            <p:nvPr/>
          </p:nvSpPr>
          <p:spPr>
            <a:xfrm>
              <a:off x="8762899"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4" name="Google Shape;114;p1"/>
            <p:cNvSpPr/>
            <p:nvPr/>
          </p:nvSpPr>
          <p:spPr>
            <a:xfrm>
              <a:off x="8762899"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5" name="Google Shape;115;p1"/>
            <p:cNvSpPr/>
            <p:nvPr/>
          </p:nvSpPr>
          <p:spPr>
            <a:xfrm>
              <a:off x="8637944"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6" name="Google Shape;116;p1"/>
            <p:cNvSpPr/>
            <p:nvPr/>
          </p:nvSpPr>
          <p:spPr>
            <a:xfrm>
              <a:off x="8637944"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7" name="Google Shape;117;p1"/>
            <p:cNvSpPr/>
            <p:nvPr/>
          </p:nvSpPr>
          <p:spPr>
            <a:xfrm>
              <a:off x="8512988"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8" name="Google Shape;118;p1"/>
            <p:cNvSpPr/>
            <p:nvPr/>
          </p:nvSpPr>
          <p:spPr>
            <a:xfrm>
              <a:off x="8512988"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9" name="Google Shape;119;p1"/>
            <p:cNvSpPr/>
            <p:nvPr/>
          </p:nvSpPr>
          <p:spPr>
            <a:xfrm>
              <a:off x="8388033" y="73152"/>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0" name="Google Shape;120;p1"/>
            <p:cNvSpPr/>
            <p:nvPr/>
          </p:nvSpPr>
          <p:spPr>
            <a:xfrm>
              <a:off x="8388033" y="246888"/>
              <a:ext cx="54368" cy="59227"/>
            </a:xfrm>
            <a:prstGeom prst="ellipse">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21" name="Google Shape;121;p1"/>
          <p:cNvSpPr txBox="1"/>
          <p:nvPr>
            <p:ph idx="1" type="body"/>
          </p:nvPr>
        </p:nvSpPr>
        <p:spPr>
          <a:xfrm>
            <a:off x="594360" y="3155626"/>
            <a:ext cx="3444240" cy="293517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000"/>
              <a:buChar char="•"/>
            </a:pPr>
            <a:r>
              <a:rPr lang="en-US" sz="1000"/>
              <a:t>Research Joseph Cornell. He made boxes full of personal possessions, drawings and paintings symbolizing himself. He was confined at home and dreamed of travelling. </a:t>
            </a:r>
            <a:endParaRPr/>
          </a:p>
          <a:p>
            <a:pPr indent="-228600" lvl="0" marL="228600" rtl="0" algn="l">
              <a:lnSpc>
                <a:spcPct val="90000"/>
              </a:lnSpc>
              <a:spcBef>
                <a:spcPts val="1000"/>
              </a:spcBef>
              <a:spcAft>
                <a:spcPts val="0"/>
              </a:spcAft>
              <a:buClr>
                <a:schemeClr val="dk1"/>
              </a:buClr>
              <a:buSzPts val="1000"/>
              <a:buChar char="•"/>
            </a:pPr>
            <a:r>
              <a:rPr lang="en-US" sz="1000"/>
              <a:t>Complete a research page based on his work.</a:t>
            </a:r>
            <a:endParaRPr/>
          </a:p>
          <a:p>
            <a:pPr indent="-228600" lvl="0" marL="228600" rtl="0" algn="l">
              <a:lnSpc>
                <a:spcPct val="90000"/>
              </a:lnSpc>
              <a:spcBef>
                <a:spcPts val="1000"/>
              </a:spcBef>
              <a:spcAft>
                <a:spcPts val="0"/>
              </a:spcAft>
              <a:buClr>
                <a:schemeClr val="dk1"/>
              </a:buClr>
              <a:buSzPts val="1000"/>
              <a:buChar char="•"/>
            </a:pPr>
            <a:r>
              <a:rPr lang="en-US" sz="1000"/>
              <a:t>Copy some of his work as paintings and drawings rather than boxes.</a:t>
            </a:r>
            <a:endParaRPr/>
          </a:p>
          <a:p>
            <a:pPr indent="-228600" lvl="0" marL="228600" rtl="0" algn="l">
              <a:lnSpc>
                <a:spcPct val="90000"/>
              </a:lnSpc>
              <a:spcBef>
                <a:spcPts val="1000"/>
              </a:spcBef>
              <a:spcAft>
                <a:spcPts val="0"/>
              </a:spcAft>
              <a:buClr>
                <a:schemeClr val="dk1"/>
              </a:buClr>
              <a:buSzPts val="1000"/>
              <a:buChar char="•"/>
            </a:pPr>
            <a:r>
              <a:rPr lang="en-US" sz="1000"/>
              <a:t>You will need </a:t>
            </a:r>
            <a:endParaRPr/>
          </a:p>
          <a:p>
            <a:pPr indent="-228600" lvl="0" marL="228600" rtl="0" algn="l">
              <a:lnSpc>
                <a:spcPct val="90000"/>
              </a:lnSpc>
              <a:spcBef>
                <a:spcPts val="1000"/>
              </a:spcBef>
              <a:spcAft>
                <a:spcPts val="0"/>
              </a:spcAft>
              <a:buClr>
                <a:schemeClr val="dk1"/>
              </a:buClr>
              <a:buSzPts val="1000"/>
              <a:buChar char="•"/>
            </a:pPr>
            <a:r>
              <a:rPr lang="en-US" sz="1000"/>
              <a:t>Artist title</a:t>
            </a:r>
            <a:endParaRPr/>
          </a:p>
          <a:p>
            <a:pPr indent="-228600" lvl="0" marL="228600" rtl="0" algn="l">
              <a:lnSpc>
                <a:spcPct val="90000"/>
              </a:lnSpc>
              <a:spcBef>
                <a:spcPts val="1000"/>
              </a:spcBef>
              <a:spcAft>
                <a:spcPts val="0"/>
              </a:spcAft>
              <a:buClr>
                <a:schemeClr val="dk1"/>
              </a:buClr>
              <a:buSzPts val="1000"/>
              <a:buChar char="•"/>
            </a:pPr>
            <a:r>
              <a:rPr lang="en-US" sz="1000"/>
              <a:t>Annotation about his life</a:t>
            </a:r>
            <a:endParaRPr/>
          </a:p>
          <a:p>
            <a:pPr indent="-228600" lvl="0" marL="228600" rtl="0" algn="l">
              <a:lnSpc>
                <a:spcPct val="90000"/>
              </a:lnSpc>
              <a:spcBef>
                <a:spcPts val="1000"/>
              </a:spcBef>
              <a:spcAft>
                <a:spcPts val="0"/>
              </a:spcAft>
              <a:buClr>
                <a:schemeClr val="dk1"/>
              </a:buClr>
              <a:buSzPts val="1000"/>
              <a:buChar char="•"/>
            </a:pPr>
            <a:r>
              <a:rPr lang="en-US" sz="1000"/>
              <a:t>Annotation about the work in his boxes</a:t>
            </a:r>
            <a:endParaRPr/>
          </a:p>
          <a:p>
            <a:pPr indent="-228600" lvl="0" marL="228600" rtl="0" algn="l">
              <a:lnSpc>
                <a:spcPct val="90000"/>
              </a:lnSpc>
              <a:spcBef>
                <a:spcPts val="1000"/>
              </a:spcBef>
              <a:spcAft>
                <a:spcPts val="0"/>
              </a:spcAft>
              <a:buClr>
                <a:schemeClr val="dk1"/>
              </a:buClr>
              <a:buSzPts val="1000"/>
              <a:buChar char="•"/>
            </a:pPr>
            <a:r>
              <a:rPr lang="en-US" sz="1000"/>
              <a:t>Annotation about how his work would inspire your own box</a:t>
            </a:r>
            <a:endParaRPr/>
          </a:p>
          <a:p>
            <a:pPr indent="-228600" lvl="0" marL="228600" rtl="0" algn="l">
              <a:lnSpc>
                <a:spcPct val="90000"/>
              </a:lnSpc>
              <a:spcBef>
                <a:spcPts val="1000"/>
              </a:spcBef>
              <a:spcAft>
                <a:spcPts val="0"/>
              </a:spcAft>
              <a:buClr>
                <a:schemeClr val="dk1"/>
              </a:buClr>
              <a:buSzPts val="1000"/>
              <a:buChar char="•"/>
            </a:pPr>
            <a:r>
              <a:rPr lang="en-US" sz="1000"/>
              <a:t>Copies of his work</a:t>
            </a:r>
            <a:endParaRPr/>
          </a:p>
        </p:txBody>
      </p:sp>
      <p:pic>
        <p:nvPicPr>
          <p:cNvPr id="122" name="Google Shape;122;p1"/>
          <p:cNvPicPr preferRelativeResize="0"/>
          <p:nvPr>
            <p:ph idx="2" type="body"/>
          </p:nvPr>
        </p:nvPicPr>
        <p:blipFill rotWithShape="1">
          <a:blip r:embed="rId3">
            <a:alphaModFix/>
          </a:blip>
          <a:srcRect b="1" l="4676" r="2318" t="0"/>
          <a:stretch/>
        </p:blipFill>
        <p:spPr>
          <a:xfrm>
            <a:off x="4466900" y="531074"/>
            <a:ext cx="3566160" cy="5577118"/>
          </a:xfrm>
          <a:prstGeom prst="rect">
            <a:avLst/>
          </a:prstGeom>
          <a:noFill/>
          <a:ln>
            <a:noFill/>
          </a:ln>
        </p:spPr>
      </p:pic>
      <p:pic>
        <p:nvPicPr>
          <p:cNvPr id="123" name="Google Shape;123;p1"/>
          <p:cNvPicPr preferRelativeResize="0"/>
          <p:nvPr/>
        </p:nvPicPr>
        <p:blipFill rotWithShape="1">
          <a:blip r:embed="rId4">
            <a:alphaModFix/>
          </a:blip>
          <a:srcRect b="1" l="19882" r="10803" t="0"/>
          <a:stretch/>
        </p:blipFill>
        <p:spPr>
          <a:xfrm>
            <a:off x="8321044" y="531074"/>
            <a:ext cx="3566160" cy="5577118"/>
          </a:xfrm>
          <a:prstGeom prst="rect">
            <a:avLst/>
          </a:prstGeom>
          <a:noFill/>
          <a:ln>
            <a:noFill/>
          </a:ln>
        </p:spPr>
      </p:pic>
      <p:sp>
        <p:nvSpPr>
          <p:cNvPr id="124" name="Google Shape;124;p1"/>
          <p:cNvSpPr/>
          <p:nvPr/>
        </p:nvSpPr>
        <p:spPr>
          <a:xfrm>
            <a:off x="0" y="6501384"/>
            <a:ext cx="12192000" cy="356616"/>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A close up of a sign&#10;&#10;Description automatically generated" id="125" name="Google Shape;125;p1"/>
          <p:cNvPicPr preferRelativeResize="0"/>
          <p:nvPr/>
        </p:nvPicPr>
        <p:blipFill>
          <a:blip r:embed="rId5">
            <a:alphaModFix/>
          </a:blip>
          <a:stretch>
            <a:fillRect/>
          </a:stretch>
        </p:blipFill>
        <p:spPr>
          <a:xfrm>
            <a:off x="3142250" y="1628650"/>
            <a:ext cx="1143000" cy="13620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29" name="Shape 129"/>
        <p:cNvGrpSpPr/>
        <p:nvPr/>
      </p:nvGrpSpPr>
      <p:grpSpPr>
        <a:xfrm>
          <a:off x="0" y="0"/>
          <a:ext cx="0" cy="0"/>
          <a:chOff x="0" y="0"/>
          <a:chExt cx="0" cy="0"/>
        </a:xfrm>
      </p:grpSpPr>
      <p:sp>
        <p:nvSpPr>
          <p:cNvPr id="130" name="Google Shape;130;p2"/>
          <p:cNvSpPr/>
          <p:nvPr/>
        </p:nvSpPr>
        <p:spPr>
          <a:xfrm>
            <a:off x="336883" y="321176"/>
            <a:ext cx="7174247" cy="5896743"/>
          </a:xfrm>
          <a:prstGeom prst="rect">
            <a:avLst/>
          </a:prstGeom>
          <a:solidFill>
            <a:schemeClr val="dk1">
              <a:alpha val="14901"/>
            </a:schemeClr>
          </a:solidFill>
          <a:ln cap="sq" cmpd="thinThick" w="127000">
            <a:solidFill>
              <a:schemeClr val="dk1">
                <a:alpha val="9803"/>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1" name="Google Shape;131;p2"/>
          <p:cNvSpPr txBox="1"/>
          <p:nvPr>
            <p:ph type="title"/>
          </p:nvPr>
        </p:nvSpPr>
        <p:spPr>
          <a:xfrm>
            <a:off x="821516" y="640263"/>
            <a:ext cx="6204984" cy="13449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lang="en-US" sz="3600"/>
              <a:t>Project 2</a:t>
            </a:r>
            <a:br>
              <a:rPr lang="en-US" sz="3600"/>
            </a:br>
            <a:r>
              <a:rPr lang="en-US" sz="3600"/>
              <a:t>Photo shoot</a:t>
            </a:r>
            <a:br>
              <a:rPr lang="en-US" sz="3600"/>
            </a:br>
            <a:r>
              <a:rPr lang="en-US" sz="3600"/>
              <a:t>Deadline 7</a:t>
            </a:r>
            <a:r>
              <a:rPr baseline="30000" lang="en-US" sz="3600"/>
              <a:t>TH</a:t>
            </a:r>
            <a:r>
              <a:rPr lang="en-US" sz="3600"/>
              <a:t> May</a:t>
            </a:r>
            <a:endParaRPr/>
          </a:p>
        </p:txBody>
      </p:sp>
      <p:sp>
        <p:nvSpPr>
          <p:cNvPr id="132" name="Google Shape;132;p2"/>
          <p:cNvSpPr txBox="1"/>
          <p:nvPr>
            <p:ph idx="1" type="body"/>
          </p:nvPr>
        </p:nvSpPr>
        <p:spPr>
          <a:xfrm>
            <a:off x="821515" y="2121762"/>
            <a:ext cx="6204984" cy="362691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900"/>
              <a:buChar char="•"/>
            </a:pPr>
            <a:r>
              <a:rPr lang="en-US" sz="1900"/>
              <a:t>This work is linked with Joseph Cornell's  work. He was confined at home at dreamed of travelling. He also painted and drew different images and objects in his life. You are currently in a lock down yourself what positive images could you take photographs of symbolizing your life at the moment. </a:t>
            </a:r>
            <a:endParaRPr/>
          </a:p>
          <a:p>
            <a:pPr indent="0" lvl="0" marL="0" rtl="0" algn="l">
              <a:lnSpc>
                <a:spcPct val="90000"/>
              </a:lnSpc>
              <a:spcBef>
                <a:spcPts val="1000"/>
              </a:spcBef>
              <a:spcAft>
                <a:spcPts val="0"/>
              </a:spcAft>
              <a:buClr>
                <a:schemeClr val="dk1"/>
              </a:buClr>
              <a:buSzPts val="1900"/>
              <a:buChar char="•"/>
            </a:pPr>
            <a:r>
              <a:rPr lang="en-US" sz="1900"/>
              <a:t>These are some of the ideas I thought of:</a:t>
            </a:r>
            <a:endParaRPr/>
          </a:p>
          <a:p>
            <a:pPr indent="0" lvl="0" marL="0" rtl="0" algn="l">
              <a:lnSpc>
                <a:spcPct val="90000"/>
              </a:lnSpc>
              <a:spcBef>
                <a:spcPts val="1000"/>
              </a:spcBef>
              <a:spcAft>
                <a:spcPts val="0"/>
              </a:spcAft>
              <a:buClr>
                <a:schemeClr val="dk1"/>
              </a:buClr>
              <a:buSzPts val="1900"/>
              <a:buChar char="•"/>
            </a:pPr>
            <a:r>
              <a:rPr lang="en-US" sz="1900"/>
              <a:t>Pair of trainers as I’m doing a lot more exercise than normal.</a:t>
            </a:r>
            <a:endParaRPr/>
          </a:p>
          <a:p>
            <a:pPr indent="0" lvl="0" marL="0" rtl="0" algn="l">
              <a:lnSpc>
                <a:spcPct val="90000"/>
              </a:lnSpc>
              <a:spcBef>
                <a:spcPts val="1000"/>
              </a:spcBef>
              <a:spcAft>
                <a:spcPts val="0"/>
              </a:spcAft>
              <a:buClr>
                <a:schemeClr val="dk1"/>
              </a:buClr>
              <a:buSzPts val="1900"/>
              <a:buChar char="•"/>
            </a:pPr>
            <a:r>
              <a:rPr lang="en-US" sz="1900"/>
              <a:t>Photograph of my family walking</a:t>
            </a:r>
            <a:endParaRPr/>
          </a:p>
          <a:p>
            <a:pPr indent="0" lvl="0" marL="0" rtl="0" algn="l">
              <a:lnSpc>
                <a:spcPct val="90000"/>
              </a:lnSpc>
              <a:spcBef>
                <a:spcPts val="1000"/>
              </a:spcBef>
              <a:spcAft>
                <a:spcPts val="0"/>
              </a:spcAft>
              <a:buClr>
                <a:schemeClr val="dk1"/>
              </a:buClr>
              <a:buSzPts val="1900"/>
              <a:buChar char="•"/>
            </a:pPr>
            <a:r>
              <a:rPr lang="en-US" sz="1900"/>
              <a:t>Picture of gardening tools .</a:t>
            </a:r>
            <a:endParaRPr/>
          </a:p>
          <a:p>
            <a:pPr indent="0" lvl="0" marL="0" rtl="0" algn="l">
              <a:lnSpc>
                <a:spcPct val="90000"/>
              </a:lnSpc>
              <a:spcBef>
                <a:spcPts val="1000"/>
              </a:spcBef>
              <a:spcAft>
                <a:spcPts val="0"/>
              </a:spcAft>
              <a:buClr>
                <a:schemeClr val="dk1"/>
              </a:buClr>
              <a:buSzPts val="1900"/>
              <a:buChar char="•"/>
            </a:pPr>
            <a:r>
              <a:rPr lang="en-US" sz="1900"/>
              <a:t>What ideas could you photograph  </a:t>
            </a:r>
            <a:endParaRPr/>
          </a:p>
        </p:txBody>
      </p:sp>
      <p:pic>
        <p:nvPicPr>
          <p:cNvPr id="133" name="Google Shape;133;p2"/>
          <p:cNvPicPr preferRelativeResize="0"/>
          <p:nvPr/>
        </p:nvPicPr>
        <p:blipFill rotWithShape="1">
          <a:blip r:embed="rId3">
            <a:alphaModFix/>
          </a:blip>
          <a:srcRect b="0" l="0" r="0" t="0"/>
          <a:stretch/>
        </p:blipFill>
        <p:spPr>
          <a:xfrm>
            <a:off x="7829551" y="312981"/>
            <a:ext cx="4042409" cy="2273855"/>
          </a:xfrm>
          <a:prstGeom prst="rect">
            <a:avLst/>
          </a:prstGeom>
          <a:noFill/>
          <a:ln>
            <a:noFill/>
          </a:ln>
        </p:spPr>
      </p:pic>
      <p:pic>
        <p:nvPicPr>
          <p:cNvPr id="134" name="Google Shape;134;p2"/>
          <p:cNvPicPr preferRelativeResize="0"/>
          <p:nvPr>
            <p:ph idx="2" type="body"/>
          </p:nvPr>
        </p:nvPicPr>
        <p:blipFill rotWithShape="1">
          <a:blip r:embed="rId4">
            <a:alphaModFix/>
          </a:blip>
          <a:srcRect b="16392" l="3288" r="0" t="0"/>
          <a:stretch/>
        </p:blipFill>
        <p:spPr>
          <a:xfrm>
            <a:off x="7829551" y="3309007"/>
            <a:ext cx="4042410" cy="2428829"/>
          </a:xfrm>
          <a:prstGeom prst="rect">
            <a:avLst/>
          </a:prstGeom>
          <a:noFill/>
          <a:ln>
            <a:noFill/>
          </a:ln>
        </p:spPr>
      </p:pic>
      <p:pic>
        <p:nvPicPr>
          <p:cNvPr descr="A close up of a sign&#10;&#10;Description automatically generated" id="135" name="Google Shape;135;p2"/>
          <p:cNvPicPr preferRelativeResize="0"/>
          <p:nvPr/>
        </p:nvPicPr>
        <p:blipFill>
          <a:blip r:embed="rId5">
            <a:alphaModFix/>
          </a:blip>
          <a:stretch>
            <a:fillRect/>
          </a:stretch>
        </p:blipFill>
        <p:spPr>
          <a:xfrm>
            <a:off x="6368125" y="321175"/>
            <a:ext cx="1143000" cy="13620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39" name="Shape 139"/>
        <p:cNvGrpSpPr/>
        <p:nvPr/>
      </p:nvGrpSpPr>
      <p:grpSpPr>
        <a:xfrm>
          <a:off x="0" y="0"/>
          <a:ext cx="0" cy="0"/>
          <a:chOff x="0" y="0"/>
          <a:chExt cx="0" cy="0"/>
        </a:xfrm>
      </p:grpSpPr>
      <p:sp>
        <p:nvSpPr>
          <p:cNvPr id="140" name="Google Shape;140;p3"/>
          <p:cNvSpPr/>
          <p:nvPr/>
        </p:nvSpPr>
        <p:spPr>
          <a:xfrm>
            <a:off x="336883" y="321176"/>
            <a:ext cx="7174247" cy="5896743"/>
          </a:xfrm>
          <a:prstGeom prst="rect">
            <a:avLst/>
          </a:prstGeom>
          <a:solidFill>
            <a:schemeClr val="dk1">
              <a:alpha val="14901"/>
            </a:schemeClr>
          </a:solidFill>
          <a:ln cap="sq" cmpd="thinThick" w="127000">
            <a:solidFill>
              <a:schemeClr val="dk1">
                <a:alpha val="9803"/>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3"/>
          <p:cNvSpPr txBox="1"/>
          <p:nvPr>
            <p:ph type="title"/>
          </p:nvPr>
        </p:nvSpPr>
        <p:spPr>
          <a:xfrm>
            <a:off x="821516" y="640263"/>
            <a:ext cx="6204984" cy="13449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rPr lang="en-US" sz="3600">
                <a:solidFill>
                  <a:schemeClr val="dk1"/>
                </a:solidFill>
                <a:latin typeface="Calibri"/>
                <a:ea typeface="Calibri"/>
                <a:cs typeface="Calibri"/>
                <a:sym typeface="Calibri"/>
              </a:rPr>
              <a:t>Project 3</a:t>
            </a:r>
            <a:br>
              <a:rPr lang="en-US" sz="3600">
                <a:solidFill>
                  <a:schemeClr val="dk1"/>
                </a:solidFill>
                <a:latin typeface="Calibri"/>
                <a:ea typeface="Calibri"/>
                <a:cs typeface="Calibri"/>
                <a:sym typeface="Calibri"/>
              </a:rPr>
            </a:br>
            <a:r>
              <a:rPr lang="en-US" sz="3600">
                <a:solidFill>
                  <a:schemeClr val="dk1"/>
                </a:solidFill>
                <a:latin typeface="Calibri"/>
                <a:ea typeface="Calibri"/>
                <a:cs typeface="Calibri"/>
                <a:sym typeface="Calibri"/>
              </a:rPr>
              <a:t>Photo shoot</a:t>
            </a:r>
            <a:br>
              <a:rPr lang="en-US" sz="3600">
                <a:solidFill>
                  <a:schemeClr val="dk1"/>
                </a:solidFill>
                <a:latin typeface="Calibri"/>
                <a:ea typeface="Calibri"/>
                <a:cs typeface="Calibri"/>
                <a:sym typeface="Calibri"/>
              </a:rPr>
            </a:br>
            <a:r>
              <a:rPr lang="en-US" sz="3600">
                <a:solidFill>
                  <a:schemeClr val="dk1"/>
                </a:solidFill>
                <a:latin typeface="Calibri"/>
                <a:ea typeface="Calibri"/>
                <a:cs typeface="Calibri"/>
                <a:sym typeface="Calibri"/>
              </a:rPr>
              <a:t>Deadline 15</a:t>
            </a:r>
            <a:r>
              <a:rPr baseline="30000" lang="en-US" sz="3600">
                <a:solidFill>
                  <a:schemeClr val="dk1"/>
                </a:solidFill>
                <a:latin typeface="Calibri"/>
                <a:ea typeface="Calibri"/>
                <a:cs typeface="Calibri"/>
                <a:sym typeface="Calibri"/>
              </a:rPr>
              <a:t>th</a:t>
            </a:r>
            <a:r>
              <a:rPr lang="en-US" sz="3600">
                <a:solidFill>
                  <a:schemeClr val="dk1"/>
                </a:solidFill>
                <a:latin typeface="Calibri"/>
                <a:ea typeface="Calibri"/>
                <a:cs typeface="Calibri"/>
                <a:sym typeface="Calibri"/>
              </a:rPr>
              <a:t> May</a:t>
            </a:r>
            <a:endParaRPr/>
          </a:p>
        </p:txBody>
      </p:sp>
      <p:sp>
        <p:nvSpPr>
          <p:cNvPr id="142" name="Google Shape;142;p3"/>
          <p:cNvSpPr txBox="1"/>
          <p:nvPr>
            <p:ph idx="1" type="body"/>
          </p:nvPr>
        </p:nvSpPr>
        <p:spPr>
          <a:xfrm>
            <a:off x="821515" y="2121762"/>
            <a:ext cx="6204984" cy="362691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Again linking with Joseph Cornell’s work he dreamed of travelling when he was confined at home. During the lockdown what have you missed how would you encapsulate that into a series of photographs. </a:t>
            </a:r>
            <a:endParaRPr/>
          </a:p>
          <a:p>
            <a:pPr indent="-228600" lvl="0" marL="228600" rtl="0" algn="l">
              <a:lnSpc>
                <a:spcPct val="90000"/>
              </a:lnSpc>
              <a:spcBef>
                <a:spcPts val="1000"/>
              </a:spcBef>
              <a:spcAft>
                <a:spcPts val="0"/>
              </a:spcAft>
              <a:buClr>
                <a:schemeClr val="dk1"/>
              </a:buClr>
              <a:buSzPts val="2000"/>
              <a:buChar char="•"/>
            </a:pPr>
            <a:r>
              <a:rPr lang="en-US" sz="2000"/>
              <a:t>Queuing up for a food shop.</a:t>
            </a:r>
            <a:endParaRPr/>
          </a:p>
          <a:p>
            <a:pPr indent="-228600" lvl="0" marL="228600" rtl="0" algn="l">
              <a:lnSpc>
                <a:spcPct val="90000"/>
              </a:lnSpc>
              <a:spcBef>
                <a:spcPts val="1000"/>
              </a:spcBef>
              <a:spcAft>
                <a:spcPts val="0"/>
              </a:spcAft>
              <a:buClr>
                <a:schemeClr val="dk1"/>
              </a:buClr>
              <a:buSzPts val="2000"/>
              <a:buChar char="•"/>
            </a:pPr>
            <a:r>
              <a:rPr lang="en-US" sz="2000"/>
              <a:t>Going to the beach</a:t>
            </a:r>
            <a:endParaRPr/>
          </a:p>
          <a:p>
            <a:pPr indent="-228600" lvl="0" marL="228600" rtl="0" algn="l">
              <a:lnSpc>
                <a:spcPct val="90000"/>
              </a:lnSpc>
              <a:spcBef>
                <a:spcPts val="1000"/>
              </a:spcBef>
              <a:spcAft>
                <a:spcPts val="0"/>
              </a:spcAft>
              <a:buClr>
                <a:schemeClr val="dk1"/>
              </a:buClr>
              <a:buSzPts val="2000"/>
              <a:buChar char="•"/>
            </a:pPr>
            <a:r>
              <a:rPr lang="en-US" sz="2000"/>
              <a:t>Seeing my Dad i.e. grandparents for you</a:t>
            </a:r>
            <a:endParaRPr/>
          </a:p>
          <a:p>
            <a:pPr indent="-228600" lvl="0" marL="228600" rtl="0" algn="l">
              <a:lnSpc>
                <a:spcPct val="90000"/>
              </a:lnSpc>
              <a:spcBef>
                <a:spcPts val="1000"/>
              </a:spcBef>
              <a:spcAft>
                <a:spcPts val="0"/>
              </a:spcAft>
              <a:buClr>
                <a:schemeClr val="dk1"/>
              </a:buClr>
              <a:buSzPts val="2000"/>
              <a:buChar char="•"/>
            </a:pPr>
            <a:r>
              <a:rPr lang="en-US" sz="2000"/>
              <a:t>Shopping</a:t>
            </a:r>
            <a:endParaRPr/>
          </a:p>
          <a:p>
            <a:pPr indent="-228600" lvl="0" marL="228600" rtl="0" algn="l">
              <a:lnSpc>
                <a:spcPct val="90000"/>
              </a:lnSpc>
              <a:spcBef>
                <a:spcPts val="1000"/>
              </a:spcBef>
              <a:spcAft>
                <a:spcPts val="0"/>
              </a:spcAft>
              <a:buClr>
                <a:schemeClr val="dk1"/>
              </a:buClr>
              <a:buSzPts val="2000"/>
              <a:buChar char="•"/>
            </a:pPr>
            <a:r>
              <a:rPr lang="en-US" sz="2000"/>
              <a:t>Hairdressers</a:t>
            </a:r>
            <a:endParaRPr/>
          </a:p>
        </p:txBody>
      </p:sp>
      <p:pic>
        <p:nvPicPr>
          <p:cNvPr id="143" name="Google Shape;143;p3"/>
          <p:cNvPicPr preferRelativeResize="0"/>
          <p:nvPr>
            <p:ph idx="2" type="body"/>
          </p:nvPr>
        </p:nvPicPr>
        <p:blipFill rotWithShape="1">
          <a:blip r:embed="rId3">
            <a:alphaModFix/>
          </a:blip>
          <a:srcRect b="0" l="18056" r="15632" t="0"/>
          <a:stretch/>
        </p:blipFill>
        <p:spPr>
          <a:xfrm>
            <a:off x="7829551" y="306908"/>
            <a:ext cx="4042409" cy="3566160"/>
          </a:xfrm>
          <a:prstGeom prst="rect">
            <a:avLst/>
          </a:prstGeom>
          <a:noFill/>
          <a:ln>
            <a:noFill/>
          </a:ln>
        </p:spPr>
      </p:pic>
      <p:pic>
        <p:nvPicPr>
          <p:cNvPr id="144" name="Google Shape;144;p3"/>
          <p:cNvPicPr preferRelativeResize="0"/>
          <p:nvPr/>
        </p:nvPicPr>
        <p:blipFill rotWithShape="1">
          <a:blip r:embed="rId4">
            <a:alphaModFix/>
          </a:blip>
          <a:srcRect b="3" l="14269" r="20049" t="0"/>
          <a:stretch/>
        </p:blipFill>
        <p:spPr>
          <a:xfrm>
            <a:off x="7829552" y="4033935"/>
            <a:ext cx="1940770" cy="2216043"/>
          </a:xfrm>
          <a:prstGeom prst="rect">
            <a:avLst/>
          </a:prstGeom>
          <a:noFill/>
          <a:ln>
            <a:noFill/>
          </a:ln>
        </p:spPr>
      </p:pic>
      <p:pic>
        <p:nvPicPr>
          <p:cNvPr id="145" name="Google Shape;145;p3"/>
          <p:cNvPicPr preferRelativeResize="0"/>
          <p:nvPr/>
        </p:nvPicPr>
        <p:blipFill rotWithShape="1">
          <a:blip r:embed="rId5">
            <a:alphaModFix/>
          </a:blip>
          <a:srcRect b="-1" l="29491" r="21245" t="0"/>
          <a:stretch/>
        </p:blipFill>
        <p:spPr>
          <a:xfrm>
            <a:off x="9931188" y="4033935"/>
            <a:ext cx="1940772" cy="2216043"/>
          </a:xfrm>
          <a:prstGeom prst="rect">
            <a:avLst/>
          </a:prstGeom>
          <a:noFill/>
          <a:ln>
            <a:noFill/>
          </a:ln>
        </p:spPr>
      </p:pic>
      <p:pic>
        <p:nvPicPr>
          <p:cNvPr descr="A close up of a sign&#10;&#10;Description automatically generated" id="146" name="Google Shape;146;p3"/>
          <p:cNvPicPr preferRelativeResize="0"/>
          <p:nvPr/>
        </p:nvPicPr>
        <p:blipFill>
          <a:blip r:embed="rId6">
            <a:alphaModFix/>
          </a:blip>
          <a:stretch>
            <a:fillRect/>
          </a:stretch>
        </p:blipFill>
        <p:spPr>
          <a:xfrm>
            <a:off x="6368125" y="321175"/>
            <a:ext cx="1143000" cy="1362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50" name="Shape 150"/>
        <p:cNvGrpSpPr/>
        <p:nvPr/>
      </p:nvGrpSpPr>
      <p:grpSpPr>
        <a:xfrm>
          <a:off x="0" y="0"/>
          <a:ext cx="0" cy="0"/>
          <a:chOff x="0" y="0"/>
          <a:chExt cx="0" cy="0"/>
        </a:xfrm>
      </p:grpSpPr>
      <p:pic>
        <p:nvPicPr>
          <p:cNvPr id="151" name="Google Shape;151;p4"/>
          <p:cNvPicPr preferRelativeResize="0"/>
          <p:nvPr>
            <p:ph idx="2" type="body"/>
          </p:nvPr>
        </p:nvPicPr>
        <p:blipFill rotWithShape="1">
          <a:blip r:embed="rId3">
            <a:alphaModFix/>
          </a:blip>
          <a:srcRect b="20666" l="0" r="-3" t="7596"/>
          <a:stretch/>
        </p:blipFill>
        <p:spPr>
          <a:xfrm>
            <a:off x="6829833" y="10"/>
            <a:ext cx="5362169" cy="2606030"/>
          </a:xfrm>
          <a:prstGeom prst="rect">
            <a:avLst/>
          </a:prstGeom>
          <a:noFill/>
          <a:ln>
            <a:noFill/>
          </a:ln>
        </p:spPr>
      </p:pic>
      <p:pic>
        <p:nvPicPr>
          <p:cNvPr id="152" name="Google Shape;152;p4"/>
          <p:cNvPicPr preferRelativeResize="0"/>
          <p:nvPr/>
        </p:nvPicPr>
        <p:blipFill rotWithShape="1">
          <a:blip r:embed="rId4">
            <a:alphaModFix/>
          </a:blip>
          <a:srcRect b="11905" l="0" r="2" t="0"/>
          <a:stretch/>
        </p:blipFill>
        <p:spPr>
          <a:xfrm>
            <a:off x="4823351" y="2606040"/>
            <a:ext cx="7368648" cy="4251960"/>
          </a:xfrm>
          <a:prstGeom prst="rect">
            <a:avLst/>
          </a:prstGeom>
          <a:noFill/>
          <a:ln>
            <a:noFill/>
          </a:ln>
        </p:spPr>
      </p:pic>
      <p:sp>
        <p:nvSpPr>
          <p:cNvPr id="153" name="Google Shape;153;p4"/>
          <p:cNvSpPr/>
          <p:nvPr/>
        </p:nvSpPr>
        <p:spPr>
          <a:xfrm flipH="1" rot="10800000">
            <a:off x="0" y="-478"/>
            <a:ext cx="8896786" cy="6858478"/>
          </a:xfrm>
          <a:custGeom>
            <a:rect b="b" l="l" r="r" t="t"/>
            <a:pathLst>
              <a:path extrusionOk="0" h="6858478" w="8896786">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rgbClr val="262626">
              <a:alpha val="69803"/>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4" name="Google Shape;154;p4"/>
          <p:cNvSpPr/>
          <p:nvPr/>
        </p:nvSpPr>
        <p:spPr>
          <a:xfrm flipH="1" rot="10800000">
            <a:off x="0" y="-479"/>
            <a:ext cx="8096249" cy="6858479"/>
          </a:xfrm>
          <a:custGeom>
            <a:rect b="b" l="l" r="r" t="t"/>
            <a:pathLst>
              <a:path extrusionOk="0" h="6858479" w="809624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rgbClr val="26262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 name="Google Shape;155;p4"/>
          <p:cNvSpPr txBox="1"/>
          <p:nvPr>
            <p:ph type="title"/>
          </p:nvPr>
        </p:nvSpPr>
        <p:spPr>
          <a:xfrm>
            <a:off x="804673" y="365125"/>
            <a:ext cx="61797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Project 4</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Design a collage representing the lockdown</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Deadline 22</a:t>
            </a:r>
            <a:r>
              <a:rPr baseline="30000" lang="en-US" sz="2400">
                <a:solidFill>
                  <a:schemeClr val="lt1"/>
                </a:solidFill>
                <a:latin typeface="Calibri"/>
                <a:ea typeface="Calibri"/>
                <a:cs typeface="Calibri"/>
                <a:sym typeface="Calibri"/>
              </a:rPr>
              <a:t>nd</a:t>
            </a:r>
            <a:r>
              <a:rPr lang="en-US" sz="2400">
                <a:solidFill>
                  <a:schemeClr val="lt1"/>
                </a:solidFill>
                <a:latin typeface="Calibri"/>
                <a:ea typeface="Calibri"/>
                <a:cs typeface="Calibri"/>
                <a:sym typeface="Calibri"/>
              </a:rPr>
              <a:t> May</a:t>
            </a:r>
            <a:endParaRPr/>
          </a:p>
        </p:txBody>
      </p:sp>
      <p:sp>
        <p:nvSpPr>
          <p:cNvPr id="156" name="Google Shape;156;p4"/>
          <p:cNvSpPr txBox="1"/>
          <p:nvPr>
            <p:ph idx="1" type="body"/>
          </p:nvPr>
        </p:nvSpPr>
        <p:spPr>
          <a:xfrm>
            <a:off x="804673" y="2022601"/>
            <a:ext cx="4655602" cy="415436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000"/>
              <a:buChar char="•"/>
            </a:pPr>
            <a:r>
              <a:rPr lang="en-US" sz="2000"/>
              <a:t>This collage  can consist of </a:t>
            </a:r>
            <a:endParaRPr/>
          </a:p>
          <a:p>
            <a:pPr indent="-228600" lvl="0" marL="228600" rtl="0" algn="l">
              <a:lnSpc>
                <a:spcPct val="90000"/>
              </a:lnSpc>
              <a:spcBef>
                <a:spcPts val="1000"/>
              </a:spcBef>
              <a:spcAft>
                <a:spcPts val="0"/>
              </a:spcAft>
              <a:buClr>
                <a:schemeClr val="lt1"/>
              </a:buClr>
              <a:buSzPts val="2000"/>
              <a:buChar char="•"/>
            </a:pPr>
            <a:r>
              <a:rPr lang="en-US" sz="2000"/>
              <a:t>Newspaper articles, images and photos</a:t>
            </a:r>
            <a:endParaRPr/>
          </a:p>
          <a:p>
            <a:pPr indent="-228600" lvl="0" marL="228600" rtl="0" algn="l">
              <a:lnSpc>
                <a:spcPct val="90000"/>
              </a:lnSpc>
              <a:spcBef>
                <a:spcPts val="1000"/>
              </a:spcBef>
              <a:spcAft>
                <a:spcPts val="0"/>
              </a:spcAft>
              <a:buClr>
                <a:schemeClr val="lt1"/>
              </a:buClr>
              <a:buSzPts val="2000"/>
              <a:buChar char="•"/>
            </a:pPr>
            <a:r>
              <a:rPr lang="en-US" sz="2000"/>
              <a:t>Drawings , paintings </a:t>
            </a:r>
            <a:endParaRPr/>
          </a:p>
          <a:p>
            <a:pPr indent="-228600" lvl="0" marL="228600" rtl="0" algn="l">
              <a:lnSpc>
                <a:spcPct val="90000"/>
              </a:lnSpc>
              <a:spcBef>
                <a:spcPts val="1000"/>
              </a:spcBef>
              <a:spcAft>
                <a:spcPts val="0"/>
              </a:spcAft>
              <a:buClr>
                <a:schemeClr val="lt1"/>
              </a:buClr>
              <a:buSzPts val="2000"/>
              <a:buChar char="•"/>
            </a:pPr>
            <a:r>
              <a:rPr lang="en-US" sz="2000"/>
              <a:t>Photographs and drawings of your portrait showing expression.</a:t>
            </a:r>
            <a:endParaRPr/>
          </a:p>
          <a:p>
            <a:pPr indent="-228600" lvl="0" marL="228600" rtl="0" algn="l">
              <a:lnSpc>
                <a:spcPct val="90000"/>
              </a:lnSpc>
              <a:spcBef>
                <a:spcPts val="1000"/>
              </a:spcBef>
              <a:spcAft>
                <a:spcPts val="0"/>
              </a:spcAft>
              <a:buClr>
                <a:schemeClr val="lt1"/>
              </a:buClr>
              <a:buSzPts val="2000"/>
              <a:buChar char="•"/>
            </a:pPr>
            <a:r>
              <a:rPr lang="en-US" sz="2000"/>
              <a:t>Thinks about your colourways.</a:t>
            </a:r>
            <a:endParaRPr/>
          </a:p>
          <a:p>
            <a:pPr indent="-228600" lvl="0" marL="228600" rtl="0" algn="l">
              <a:lnSpc>
                <a:spcPct val="90000"/>
              </a:lnSpc>
              <a:spcBef>
                <a:spcPts val="1000"/>
              </a:spcBef>
              <a:spcAft>
                <a:spcPts val="0"/>
              </a:spcAft>
              <a:buClr>
                <a:schemeClr val="lt1"/>
              </a:buClr>
              <a:buSzPts val="2000"/>
              <a:buChar char="•"/>
            </a:pPr>
            <a:r>
              <a:rPr lang="en-US" sz="2000"/>
              <a:t>Use mixed media for this if possible</a:t>
            </a:r>
            <a:endParaRPr/>
          </a:p>
          <a:p>
            <a:pPr indent="-101600" lvl="0" marL="228600" rtl="0" algn="l">
              <a:lnSpc>
                <a:spcPct val="90000"/>
              </a:lnSpc>
              <a:spcBef>
                <a:spcPts val="1000"/>
              </a:spcBef>
              <a:spcAft>
                <a:spcPts val="0"/>
              </a:spcAft>
              <a:buClr>
                <a:schemeClr val="lt1"/>
              </a:buClr>
              <a:buSzPts val="2000"/>
              <a:buNone/>
            </a:pPr>
            <a:r>
              <a:t/>
            </a:r>
            <a:endParaRPr sz="2000"/>
          </a:p>
        </p:txBody>
      </p:sp>
      <p:pic>
        <p:nvPicPr>
          <p:cNvPr descr="A close up of a sign&#10;&#10;Description automatically generated" id="157" name="Google Shape;157;p4"/>
          <p:cNvPicPr preferRelativeResize="0"/>
          <p:nvPr/>
        </p:nvPicPr>
        <p:blipFill>
          <a:blip r:embed="rId5">
            <a:alphaModFix/>
          </a:blip>
          <a:stretch>
            <a:fillRect/>
          </a:stretch>
        </p:blipFill>
        <p:spPr>
          <a:xfrm>
            <a:off x="0" y="5495925"/>
            <a:ext cx="1143000" cy="13620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61" name="Shape 161"/>
        <p:cNvGrpSpPr/>
        <p:nvPr/>
      </p:nvGrpSpPr>
      <p:grpSpPr>
        <a:xfrm>
          <a:off x="0" y="0"/>
          <a:ext cx="0" cy="0"/>
          <a:chOff x="0" y="0"/>
          <a:chExt cx="0" cy="0"/>
        </a:xfrm>
      </p:grpSpPr>
      <p:sp>
        <p:nvSpPr>
          <p:cNvPr id="162" name="Google Shape;162;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63" name="Google Shape;163;p5"/>
          <p:cNvPicPr preferRelativeResize="0"/>
          <p:nvPr/>
        </p:nvPicPr>
        <p:blipFill rotWithShape="1">
          <a:blip r:embed="rId3">
            <a:alphaModFix/>
          </a:blip>
          <a:srcRect b="0" l="0" r="1883" t="0"/>
          <a:stretch/>
        </p:blipFill>
        <p:spPr>
          <a:xfrm>
            <a:off x="7364078" y="-18"/>
            <a:ext cx="4827922" cy="6857999"/>
          </a:xfrm>
          <a:custGeom>
            <a:rect b="b" l="l" r="r" t="t"/>
            <a:pathLst>
              <a:path extrusionOk="0" h="6858000" w="4827922">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a:noFill/>
          <a:ln>
            <a:noFill/>
          </a:ln>
        </p:spPr>
      </p:pic>
      <p:pic>
        <p:nvPicPr>
          <p:cNvPr id="164" name="Google Shape;164;p5"/>
          <p:cNvPicPr preferRelativeResize="0"/>
          <p:nvPr>
            <p:ph idx="2" type="body"/>
          </p:nvPr>
        </p:nvPicPr>
        <p:blipFill rotWithShape="1">
          <a:blip r:embed="rId4">
            <a:alphaModFix/>
          </a:blip>
          <a:srcRect b="1" l="27247" r="17173" t="0"/>
          <a:stretch/>
        </p:blipFill>
        <p:spPr>
          <a:xfrm>
            <a:off x="3119360" y="18"/>
            <a:ext cx="4966290" cy="6857999"/>
          </a:xfrm>
          <a:prstGeom prst="rect">
            <a:avLst/>
          </a:prstGeom>
          <a:noFill/>
          <a:ln>
            <a:noFill/>
          </a:ln>
        </p:spPr>
      </p:pic>
      <p:sp>
        <p:nvSpPr>
          <p:cNvPr id="165" name="Google Shape;165;p5"/>
          <p:cNvSpPr/>
          <p:nvPr/>
        </p:nvSpPr>
        <p:spPr>
          <a:xfrm>
            <a:off x="0" y="0"/>
            <a:ext cx="3945815" cy="6858000"/>
          </a:xfrm>
          <a:custGeom>
            <a:rect b="b" l="l" r="r" t="t"/>
            <a:pathLst>
              <a:path extrusionOk="0" h="6858000" w="3945815">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solidFill>
            <a:schemeClr val="lt1"/>
          </a:solidFill>
          <a:ln cap="flat" cmpd="sng" w="9525">
            <a:solidFill>
              <a:srgbClr val="EFEFEF"/>
            </a:solidFill>
            <a:prstDash val="solid"/>
            <a:miter lim="800000"/>
            <a:headEnd len="sm" w="sm" type="none"/>
            <a:tailEnd len="sm" w="sm" type="none"/>
          </a:ln>
          <a:effectLst>
            <a:outerShdw blurRad="50800" rotWithShape="0" algn="l" dist="38100">
              <a:srgbClr val="D8D8D8">
                <a:alpha val="2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6" name="Google Shape;166;p5"/>
          <p:cNvSpPr/>
          <p:nvPr/>
        </p:nvSpPr>
        <p:spPr>
          <a:xfrm>
            <a:off x="0" y="0"/>
            <a:ext cx="3936670" cy="6858000"/>
          </a:xfrm>
          <a:custGeom>
            <a:rect b="b" l="l" r="r" t="t"/>
            <a:pathLst>
              <a:path extrusionOk="0" h="6858000" w="393667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7" name="Google Shape;167;p5"/>
          <p:cNvSpPr txBox="1"/>
          <p:nvPr>
            <p:ph type="title"/>
          </p:nvPr>
        </p:nvSpPr>
        <p:spPr>
          <a:xfrm>
            <a:off x="448056" y="681038"/>
            <a:ext cx="2804504"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500"/>
              <a:buFont typeface="Calibri"/>
              <a:buNone/>
            </a:pPr>
            <a:r>
              <a:rPr lang="en-US" sz="1500">
                <a:solidFill>
                  <a:schemeClr val="dk1"/>
                </a:solidFill>
                <a:latin typeface="Calibri"/>
                <a:ea typeface="Calibri"/>
                <a:cs typeface="Calibri"/>
                <a:sym typeface="Calibri"/>
              </a:rPr>
              <a:t>Project 5</a:t>
            </a:r>
            <a:br>
              <a:rPr lang="en-US" sz="1500">
                <a:solidFill>
                  <a:schemeClr val="dk1"/>
                </a:solidFill>
                <a:latin typeface="Calibri"/>
                <a:ea typeface="Calibri"/>
                <a:cs typeface="Calibri"/>
                <a:sym typeface="Calibri"/>
              </a:rPr>
            </a:br>
            <a:r>
              <a:rPr lang="en-US" sz="1500">
                <a:solidFill>
                  <a:schemeClr val="dk1"/>
                </a:solidFill>
                <a:latin typeface="Calibri"/>
                <a:ea typeface="Calibri"/>
                <a:cs typeface="Calibri"/>
                <a:sym typeface="Calibri"/>
              </a:rPr>
              <a:t>Create your own mixed media work based on Cornell's work</a:t>
            </a:r>
            <a:br>
              <a:rPr lang="en-US" sz="1500">
                <a:solidFill>
                  <a:schemeClr val="dk1"/>
                </a:solidFill>
                <a:latin typeface="Calibri"/>
                <a:ea typeface="Calibri"/>
                <a:cs typeface="Calibri"/>
                <a:sym typeface="Calibri"/>
              </a:rPr>
            </a:br>
            <a:r>
              <a:rPr lang="en-US" sz="1500">
                <a:solidFill>
                  <a:schemeClr val="dk1"/>
                </a:solidFill>
                <a:latin typeface="Calibri"/>
                <a:ea typeface="Calibri"/>
                <a:cs typeface="Calibri"/>
                <a:sym typeface="Calibri"/>
              </a:rPr>
              <a:t>Deadline 16</a:t>
            </a:r>
            <a:r>
              <a:rPr baseline="30000" lang="en-US" sz="1500">
                <a:solidFill>
                  <a:schemeClr val="dk1"/>
                </a:solidFill>
                <a:latin typeface="Calibri"/>
                <a:ea typeface="Calibri"/>
                <a:cs typeface="Calibri"/>
                <a:sym typeface="Calibri"/>
              </a:rPr>
              <a:t>th</a:t>
            </a:r>
            <a:r>
              <a:rPr lang="en-US" sz="1500">
                <a:solidFill>
                  <a:schemeClr val="dk1"/>
                </a:solidFill>
                <a:latin typeface="Calibri"/>
                <a:ea typeface="Calibri"/>
                <a:cs typeface="Calibri"/>
                <a:sym typeface="Calibri"/>
              </a:rPr>
              <a:t> June</a:t>
            </a:r>
            <a:endParaRPr/>
          </a:p>
        </p:txBody>
      </p:sp>
      <p:sp>
        <p:nvSpPr>
          <p:cNvPr id="168" name="Google Shape;168;p5"/>
          <p:cNvSpPr/>
          <p:nvPr/>
        </p:nvSpPr>
        <p:spPr>
          <a:xfrm>
            <a:off x="0" y="1016867"/>
            <a:ext cx="128016" cy="653903"/>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169" name="Google Shape;169;p5"/>
          <p:cNvSpPr/>
          <p:nvPr/>
        </p:nvSpPr>
        <p:spPr>
          <a:xfrm>
            <a:off x="438912" y="2089941"/>
            <a:ext cx="2834640" cy="18288"/>
          </a:xfrm>
          <a:prstGeom prst="rect">
            <a:avLst/>
          </a:prstGeom>
          <a:solidFill>
            <a:srgbClr val="D5D5D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0" name="Google Shape;170;p5"/>
          <p:cNvSpPr txBox="1"/>
          <p:nvPr>
            <p:ph idx="1" type="body"/>
          </p:nvPr>
        </p:nvSpPr>
        <p:spPr>
          <a:xfrm>
            <a:off x="448056" y="2258171"/>
            <a:ext cx="2804504" cy="39187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Char char="•"/>
            </a:pPr>
            <a:r>
              <a:rPr lang="en-US" sz="1800"/>
              <a:t>Using all the research you have currently completed. </a:t>
            </a:r>
            <a:endParaRPr/>
          </a:p>
          <a:p>
            <a:pPr indent="-228600" lvl="0" marL="228600" rtl="0" algn="l">
              <a:lnSpc>
                <a:spcPct val="90000"/>
              </a:lnSpc>
              <a:spcBef>
                <a:spcPts val="1000"/>
              </a:spcBef>
              <a:spcAft>
                <a:spcPts val="0"/>
              </a:spcAft>
              <a:buClr>
                <a:schemeClr val="dk1"/>
              </a:buClr>
              <a:buSzPts val="1800"/>
              <a:buChar char="•"/>
            </a:pPr>
            <a:r>
              <a:rPr lang="en-US" sz="1800"/>
              <a:t>Use project 4 as the background.</a:t>
            </a:r>
            <a:endParaRPr/>
          </a:p>
          <a:p>
            <a:pPr indent="-228600" lvl="0" marL="228600" rtl="0" algn="l">
              <a:lnSpc>
                <a:spcPct val="90000"/>
              </a:lnSpc>
              <a:spcBef>
                <a:spcPts val="1000"/>
              </a:spcBef>
              <a:spcAft>
                <a:spcPts val="0"/>
              </a:spcAft>
              <a:buClr>
                <a:schemeClr val="dk1"/>
              </a:buClr>
              <a:buSzPts val="1800"/>
              <a:buChar char="•"/>
            </a:pPr>
            <a:r>
              <a:rPr lang="en-US" sz="1800"/>
              <a:t>Develop your photographs into drawings to layer up the background.</a:t>
            </a:r>
            <a:endParaRPr/>
          </a:p>
          <a:p>
            <a:pPr indent="-114300" lvl="0" marL="228600" rtl="0" algn="l">
              <a:lnSpc>
                <a:spcPct val="90000"/>
              </a:lnSpc>
              <a:spcBef>
                <a:spcPts val="1000"/>
              </a:spcBef>
              <a:spcAft>
                <a:spcPts val="0"/>
              </a:spcAft>
              <a:buClr>
                <a:schemeClr val="dk1"/>
              </a:buClr>
              <a:buSzPts val="1800"/>
              <a:buNone/>
            </a:pPr>
            <a:r>
              <a:t/>
            </a:r>
            <a:endParaRPr sz="1800"/>
          </a:p>
        </p:txBody>
      </p:sp>
      <p:pic>
        <p:nvPicPr>
          <p:cNvPr descr="A close up of a sign&#10;&#10;Description automatically generated" id="171" name="Google Shape;171;p5"/>
          <p:cNvPicPr preferRelativeResize="0"/>
          <p:nvPr/>
        </p:nvPicPr>
        <p:blipFill>
          <a:blip r:embed="rId5">
            <a:alphaModFix/>
          </a:blip>
          <a:stretch>
            <a:fillRect/>
          </a:stretch>
        </p:blipFill>
        <p:spPr>
          <a:xfrm>
            <a:off x="0" y="5495950"/>
            <a:ext cx="1143000" cy="13620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2020-04-20T11:57:57Z</dcterms:created>
  <dc:creator>J.Skuse - Head of Art &amp; Photography</dc:creator>
</cp:coreProperties>
</file>